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30158A-5401-49D1-81BD-76F5CFC6D184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FBEF3B-2169-4AAA-B01B-E8957EE1B29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WYKAZ LEKTUR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OBOWIAZUJĄCYCH W SZKOLE </a:t>
            </a:r>
            <a:r>
              <a:rPr lang="pl-PL" sz="2000" dirty="0" smtClean="0"/>
              <a:t>PODSTAWOWEJ IM. WŁ. BRONIEWSKIEGO </a:t>
            </a:r>
            <a:r>
              <a:rPr lang="pl-PL" dirty="0" smtClean="0"/>
              <a:t>WE WŁODOWICACH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KLASA 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4714908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>
                <a:latin typeface="Comic Sans MS" pitchFamily="66" charset="0"/>
              </a:rPr>
              <a:t>W</a:t>
            </a:r>
            <a:r>
              <a:rPr lang="pl-PL" dirty="0">
                <a:latin typeface="Comic Sans MS" pitchFamily="66" charset="0"/>
              </a:rPr>
              <a:t>. Chotomska - „Gdy zamierzasz przejść ulicę”</a:t>
            </a:r>
          </a:p>
          <a:p>
            <a:r>
              <a:rPr lang="pl-PL" dirty="0">
                <a:latin typeface="Comic Sans MS" pitchFamily="66" charset="0"/>
              </a:rPr>
              <a:t>J. Tuwim - „Warzywa”</a:t>
            </a:r>
          </a:p>
          <a:p>
            <a:r>
              <a:rPr lang="pl-PL" dirty="0">
                <a:latin typeface="Comic Sans MS" pitchFamily="66" charset="0"/>
              </a:rPr>
              <a:t>M. </a:t>
            </a:r>
            <a:r>
              <a:rPr lang="pl-PL" dirty="0" err="1">
                <a:latin typeface="Comic Sans MS" pitchFamily="66" charset="0"/>
              </a:rPr>
              <a:t>Jaworczakowa</a:t>
            </a:r>
            <a:r>
              <a:rPr lang="pl-PL" dirty="0">
                <a:latin typeface="Comic Sans MS" pitchFamily="66" charset="0"/>
              </a:rPr>
              <a:t> - „Jacek, Wacek i </a:t>
            </a:r>
            <a:r>
              <a:rPr lang="pl-PL" dirty="0" err="1">
                <a:latin typeface="Comic Sans MS" pitchFamily="66" charset="0"/>
              </a:rPr>
              <a:t>Pankracek</a:t>
            </a:r>
            <a:r>
              <a:rPr lang="pl-PL" dirty="0">
                <a:latin typeface="Comic Sans MS" pitchFamily="66" charset="0"/>
              </a:rPr>
              <a:t>” </a:t>
            </a:r>
          </a:p>
          <a:p>
            <a:r>
              <a:rPr lang="pl-PL" dirty="0">
                <a:latin typeface="Comic Sans MS" pitchFamily="66" charset="0"/>
              </a:rPr>
              <a:t>M. Strzałkowska - „Leśny krasnoludek” </a:t>
            </a:r>
          </a:p>
          <a:p>
            <a:r>
              <a:rPr lang="pl-PL" dirty="0">
                <a:latin typeface="Comic Sans MS" pitchFamily="66" charset="0"/>
              </a:rPr>
              <a:t>Wł. Bełza - „Katechizm polskiego dziecka”</a:t>
            </a:r>
          </a:p>
          <a:p>
            <a:r>
              <a:rPr lang="pl-PL" dirty="0">
                <a:latin typeface="Comic Sans MS" pitchFamily="66" charset="0"/>
              </a:rPr>
              <a:t>D. Wawiłow - „Marzenie”</a:t>
            </a:r>
          </a:p>
          <a:p>
            <a:r>
              <a:rPr lang="pl-PL" dirty="0">
                <a:latin typeface="Comic Sans MS" pitchFamily="66" charset="0"/>
              </a:rPr>
              <a:t>L. Krzemieniecka - </a:t>
            </a:r>
            <a:r>
              <a:rPr lang="pl-PL" sz="2400" dirty="0">
                <a:latin typeface="Comic Sans MS" pitchFamily="66" charset="0"/>
              </a:rPr>
              <a:t>„Jak się krasnalek z borsukiem na </a:t>
            </a:r>
            <a:r>
              <a:rPr lang="pl-PL" sz="2400" dirty="0" smtClean="0">
                <a:latin typeface="Comic Sans MS" pitchFamily="66" charset="0"/>
              </a:rPr>
              <a:t>spacer wybierali”</a:t>
            </a:r>
            <a:endParaRPr lang="pl-PL" sz="2400" dirty="0">
              <a:latin typeface="Comic Sans MS" pitchFamily="66" charset="0"/>
            </a:endParaRPr>
          </a:p>
          <a:p>
            <a:r>
              <a:rPr lang="pl-PL" dirty="0">
                <a:latin typeface="Comic Sans MS" pitchFamily="66" charset="0"/>
              </a:rPr>
              <a:t>N. </a:t>
            </a:r>
            <a:r>
              <a:rPr lang="pl-PL" dirty="0" err="1">
                <a:latin typeface="Comic Sans MS" pitchFamily="66" charset="0"/>
              </a:rPr>
              <a:t>Usenko</a:t>
            </a:r>
            <a:r>
              <a:rPr lang="pl-PL" dirty="0">
                <a:latin typeface="Comic Sans MS" pitchFamily="66" charset="0"/>
              </a:rPr>
              <a:t> – „Telegram do śpiącej królewny”</a:t>
            </a:r>
          </a:p>
          <a:p>
            <a:r>
              <a:rPr lang="pl-PL" dirty="0">
                <a:latin typeface="Comic Sans MS" pitchFamily="66" charset="0"/>
              </a:rPr>
              <a:t>J. Tuwim - „Abecadło”</a:t>
            </a:r>
          </a:p>
          <a:p>
            <a:r>
              <a:rPr lang="pl-PL" dirty="0">
                <a:latin typeface="Comic Sans MS" pitchFamily="66" charset="0"/>
              </a:rPr>
              <a:t>M. Kownacka - „</a:t>
            </a:r>
            <a:r>
              <a:rPr lang="pl-PL" dirty="0" err="1">
                <a:latin typeface="Comic Sans MS" pitchFamily="66" charset="0"/>
              </a:rPr>
              <a:t>Plastusiowy</a:t>
            </a:r>
            <a:r>
              <a:rPr lang="pl-PL" dirty="0">
                <a:latin typeface="Comic Sans MS" pitchFamily="66" charset="0"/>
              </a:rPr>
              <a:t> pamiętnik”</a:t>
            </a:r>
          </a:p>
          <a:p>
            <a:r>
              <a:rPr lang="pl-PL" dirty="0">
                <a:latin typeface="Comic Sans MS" pitchFamily="66" charset="0"/>
              </a:rPr>
              <a:t>H. </a:t>
            </a:r>
            <a:r>
              <a:rPr lang="pl-PL" dirty="0" err="1">
                <a:latin typeface="Comic Sans MS" pitchFamily="66" charset="0"/>
              </a:rPr>
              <a:t>Łochocka</a:t>
            </a:r>
            <a:r>
              <a:rPr lang="pl-PL" dirty="0">
                <a:latin typeface="Comic Sans MS" pitchFamily="66" charset="0"/>
              </a:rPr>
              <a:t> - „O wróbelku </a:t>
            </a:r>
            <a:r>
              <a:rPr lang="pl-PL" dirty="0" err="1">
                <a:latin typeface="Comic Sans MS" pitchFamily="66" charset="0"/>
              </a:rPr>
              <a:t>Elemelku</a:t>
            </a:r>
            <a:r>
              <a:rPr lang="pl-PL" dirty="0">
                <a:latin typeface="Comic Sans MS" pitchFamily="66" charset="0"/>
              </a:rPr>
              <a:t>”</a:t>
            </a:r>
          </a:p>
          <a:p>
            <a:r>
              <a:rPr lang="pl-PL" dirty="0">
                <a:latin typeface="Comic Sans MS" pitchFamily="66" charset="0"/>
              </a:rPr>
              <a:t>N. </a:t>
            </a:r>
            <a:r>
              <a:rPr lang="pl-PL" dirty="0" err="1">
                <a:latin typeface="Comic Sans MS" pitchFamily="66" charset="0"/>
              </a:rPr>
              <a:t>Usenko</a:t>
            </a:r>
            <a:r>
              <a:rPr lang="pl-PL" dirty="0">
                <a:latin typeface="Comic Sans MS" pitchFamily="66" charset="0"/>
              </a:rPr>
              <a:t> - „Potwór ekologiczny”</a:t>
            </a:r>
          </a:p>
          <a:p>
            <a:r>
              <a:rPr lang="pl-PL" dirty="0">
                <a:latin typeface="Comic Sans MS" pitchFamily="66" charset="0"/>
              </a:rPr>
              <a:t>J. Tuwim - „Ptasie radio”</a:t>
            </a:r>
          </a:p>
          <a:p>
            <a:r>
              <a:rPr lang="pl-PL" dirty="0">
                <a:latin typeface="Comic Sans MS" pitchFamily="66" charset="0"/>
              </a:rPr>
              <a:t>J. Papuzińska - „Nasza mama czarodziejka”</a:t>
            </a:r>
          </a:p>
          <a:p>
            <a:r>
              <a:rPr lang="pl-PL" dirty="0">
                <a:latin typeface="Comic Sans MS" pitchFamily="66" charset="0"/>
              </a:rPr>
              <a:t>M. Brykczyński - „Tata”</a:t>
            </a:r>
          </a:p>
          <a:p>
            <a:r>
              <a:rPr lang="pl-PL" dirty="0">
                <a:latin typeface="Comic Sans MS" pitchFamily="66" charset="0"/>
              </a:rPr>
              <a:t>J. Brzechwa - „Żaba”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KLASA II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40000" lnSpcReduction="20000"/>
          </a:bodyPr>
          <a:lstStyle/>
          <a:p>
            <a:r>
              <a:rPr lang="pl-PL" sz="2800" dirty="0" smtClean="0">
                <a:latin typeface="Comic Sans MS" pitchFamily="66" charset="0"/>
              </a:rPr>
              <a:t>A</a:t>
            </a:r>
            <a:r>
              <a:rPr lang="pl-PL" sz="2800" dirty="0" smtClean="0">
                <a:latin typeface="Comic Sans MS" pitchFamily="66" charset="0"/>
              </a:rPr>
              <a:t>. i C. Centkiewiczowie - „Zaczarowana zagroda”</a:t>
            </a:r>
          </a:p>
          <a:p>
            <a:r>
              <a:rPr lang="pl-PL" sz="2800" dirty="0" smtClean="0">
                <a:latin typeface="Comic Sans MS" pitchFamily="66" charset="0"/>
              </a:rPr>
              <a:t>A. A. Milne - „Kubuś Puchatek”</a:t>
            </a:r>
          </a:p>
          <a:p>
            <a:r>
              <a:rPr lang="pl-PL" sz="2800" dirty="0" smtClean="0">
                <a:latin typeface="Comic Sans MS" pitchFamily="66" charset="0"/>
              </a:rPr>
              <a:t>A. A. Milne - „Chatka Puchatka”</a:t>
            </a:r>
          </a:p>
          <a:p>
            <a:r>
              <a:rPr lang="pl-PL" sz="2800" dirty="0" err="1" smtClean="0">
                <a:latin typeface="Comic Sans MS" pitchFamily="66" charset="0"/>
              </a:rPr>
              <a:t>Ch</a:t>
            </a:r>
            <a:r>
              <a:rPr lang="pl-PL" sz="2800" dirty="0" smtClean="0">
                <a:latin typeface="Comic Sans MS" pitchFamily="66" charset="0"/>
              </a:rPr>
              <a:t>. Perrault - „Bajki”</a:t>
            </a:r>
          </a:p>
          <a:p>
            <a:r>
              <a:rPr lang="pl-PL" sz="2800" dirty="0" smtClean="0">
                <a:latin typeface="Comic Sans MS" pitchFamily="66" charset="0"/>
              </a:rPr>
              <a:t>J. i W. Grimm - „Baśnie”</a:t>
            </a:r>
          </a:p>
          <a:p>
            <a:r>
              <a:rPr lang="pl-PL" sz="2800" dirty="0" smtClean="0">
                <a:latin typeface="Comic Sans MS" pitchFamily="66" charset="0"/>
              </a:rPr>
              <a:t>E. Szelburg - Zarembina „Idzie niebo ciemną nocą”</a:t>
            </a:r>
          </a:p>
          <a:p>
            <a:r>
              <a:rPr lang="pl-PL" sz="2800" dirty="0" smtClean="0">
                <a:latin typeface="Comic Sans MS" pitchFamily="66" charset="0"/>
              </a:rPr>
              <a:t>G. </a:t>
            </a:r>
            <a:r>
              <a:rPr lang="pl-PL" sz="2800" dirty="0" err="1" smtClean="0">
                <a:latin typeface="Comic Sans MS" pitchFamily="66" charset="0"/>
              </a:rPr>
              <a:t>Knutsson</a:t>
            </a:r>
            <a:r>
              <a:rPr lang="pl-PL" sz="2800" dirty="0" smtClean="0">
                <a:latin typeface="Comic Sans MS" pitchFamily="66" charset="0"/>
              </a:rPr>
              <a:t> - „Przygody </a:t>
            </a:r>
            <a:r>
              <a:rPr lang="pl-PL" sz="2800" dirty="0" err="1" smtClean="0">
                <a:latin typeface="Comic Sans MS" pitchFamily="66" charset="0"/>
              </a:rPr>
              <a:t>Filonka</a:t>
            </a:r>
            <a:r>
              <a:rPr lang="pl-PL" sz="2800" dirty="0" smtClean="0">
                <a:latin typeface="Comic Sans MS" pitchFamily="66" charset="0"/>
              </a:rPr>
              <a:t> </a:t>
            </a:r>
            <a:r>
              <a:rPr lang="pl-PL" sz="2800" dirty="0" err="1" smtClean="0">
                <a:latin typeface="Comic Sans MS" pitchFamily="66" charset="0"/>
              </a:rPr>
              <a:t>Bezogonka</a:t>
            </a:r>
            <a:r>
              <a:rPr lang="pl-PL" sz="2800" dirty="0" smtClean="0">
                <a:latin typeface="Comic Sans MS" pitchFamily="66" charset="0"/>
              </a:rPr>
              <a:t>”</a:t>
            </a:r>
          </a:p>
          <a:p>
            <a:r>
              <a:rPr lang="pl-PL" sz="2800" dirty="0" smtClean="0">
                <a:latin typeface="Comic Sans MS" pitchFamily="66" charset="0"/>
              </a:rPr>
              <a:t>H. </a:t>
            </a:r>
            <a:r>
              <a:rPr lang="pl-PL" sz="2800" dirty="0" err="1" smtClean="0">
                <a:latin typeface="Comic Sans MS" pitchFamily="66" charset="0"/>
              </a:rPr>
              <a:t>Ch</a:t>
            </a:r>
            <a:r>
              <a:rPr lang="pl-PL" sz="2800" dirty="0" smtClean="0">
                <a:latin typeface="Comic Sans MS" pitchFamily="66" charset="0"/>
              </a:rPr>
              <a:t>. Andersen - „Dziecię elfów”</a:t>
            </a:r>
          </a:p>
          <a:p>
            <a:r>
              <a:rPr lang="pl-PL" sz="2800" dirty="0" smtClean="0">
                <a:latin typeface="Comic Sans MS" pitchFamily="66" charset="0"/>
              </a:rPr>
              <a:t>H. </a:t>
            </a:r>
            <a:r>
              <a:rPr lang="pl-PL" sz="2800" dirty="0" err="1" smtClean="0">
                <a:latin typeface="Comic Sans MS" pitchFamily="66" charset="0"/>
              </a:rPr>
              <a:t>Lofting</a:t>
            </a:r>
            <a:r>
              <a:rPr lang="pl-PL" sz="2800" dirty="0" smtClean="0">
                <a:latin typeface="Comic Sans MS" pitchFamily="66" charset="0"/>
              </a:rPr>
              <a:t> - „Doktor Dolittle i jego zwierzęta”</a:t>
            </a:r>
          </a:p>
          <a:p>
            <a:r>
              <a:rPr lang="pl-PL" sz="2800" dirty="0" smtClean="0">
                <a:latin typeface="Comic Sans MS" pitchFamily="66" charset="0"/>
              </a:rPr>
              <a:t>I. Kryłow - „Bajki dla dzieci”</a:t>
            </a:r>
          </a:p>
          <a:p>
            <a:r>
              <a:rPr lang="pl-PL" sz="2800" dirty="0" smtClean="0">
                <a:latin typeface="Comic Sans MS" pitchFamily="66" charset="0"/>
              </a:rPr>
              <a:t>J. Grabowski - „Puc, Bursztyn i goście"</a:t>
            </a:r>
          </a:p>
          <a:p>
            <a:r>
              <a:rPr lang="pl-PL" sz="2800" dirty="0" smtClean="0">
                <a:latin typeface="Comic Sans MS" pitchFamily="66" charset="0"/>
              </a:rPr>
              <a:t>J. </a:t>
            </a:r>
            <a:r>
              <a:rPr lang="pl-PL" sz="2800" dirty="0" err="1" smtClean="0">
                <a:latin typeface="Comic Sans MS" pitchFamily="66" charset="0"/>
              </a:rPr>
              <a:t>Porazińska</a:t>
            </a:r>
            <a:r>
              <a:rPr lang="pl-PL" sz="2800" dirty="0" smtClean="0">
                <a:latin typeface="Comic Sans MS" pitchFamily="66" charset="0"/>
              </a:rPr>
              <a:t> - „Szewczyk Dratewka"</a:t>
            </a:r>
          </a:p>
          <a:p>
            <a:r>
              <a:rPr lang="pl-PL" sz="2800" dirty="0" smtClean="0">
                <a:latin typeface="Comic Sans MS" pitchFamily="66" charset="0"/>
              </a:rPr>
              <a:t>J. Tuwim - „Wiersze dla dzieci”</a:t>
            </a:r>
          </a:p>
          <a:p>
            <a:r>
              <a:rPr lang="pl-PL" sz="2800" dirty="0" smtClean="0">
                <a:latin typeface="Comic Sans MS" pitchFamily="66" charset="0"/>
              </a:rPr>
              <a:t>J. K. Kleniewska - </a:t>
            </a:r>
            <a:r>
              <a:rPr lang="pl-PL" sz="2800" dirty="0" err="1" smtClean="0">
                <a:latin typeface="Comic Sans MS" pitchFamily="66" charset="0"/>
              </a:rPr>
              <a:t>Kowaliszyn</a:t>
            </a:r>
            <a:r>
              <a:rPr lang="pl-PL" sz="2800" dirty="0" smtClean="0">
                <a:latin typeface="Comic Sans MS" pitchFamily="66" charset="0"/>
              </a:rPr>
              <a:t>  „Magda, Paweł i ja”</a:t>
            </a:r>
          </a:p>
          <a:p>
            <a:r>
              <a:rPr lang="pl-PL" sz="2800" dirty="0" smtClean="0">
                <a:latin typeface="Comic Sans MS" pitchFamily="66" charset="0"/>
              </a:rPr>
              <a:t>M. </a:t>
            </a:r>
            <a:r>
              <a:rPr lang="pl-PL" sz="2800" dirty="0" err="1" smtClean="0">
                <a:latin typeface="Comic Sans MS" pitchFamily="66" charset="0"/>
              </a:rPr>
              <a:t>Krüger</a:t>
            </a:r>
            <a:r>
              <a:rPr lang="pl-PL" sz="2800" dirty="0" smtClean="0">
                <a:latin typeface="Comic Sans MS" pitchFamily="66" charset="0"/>
              </a:rPr>
              <a:t> - „Karolcia”</a:t>
            </a:r>
          </a:p>
          <a:p>
            <a:r>
              <a:rPr lang="pl-PL" sz="2800" dirty="0" smtClean="0">
                <a:latin typeface="Comic Sans MS" pitchFamily="66" charset="0"/>
              </a:rPr>
              <a:t>M. Konopnicka - „O krasnoludkach i sierotce Marysi”</a:t>
            </a:r>
          </a:p>
          <a:p>
            <a:r>
              <a:rPr lang="pl-PL" sz="2800" dirty="0" smtClean="0">
                <a:latin typeface="Comic Sans MS" pitchFamily="66" charset="0"/>
              </a:rPr>
              <a:t>S. Michałkow - „Nie płacz, koziołku"</a:t>
            </a:r>
          </a:p>
          <a:p>
            <a:r>
              <a:rPr lang="pl-PL" sz="2800" dirty="0" smtClean="0">
                <a:latin typeface="Comic Sans MS" pitchFamily="66" charset="0"/>
              </a:rPr>
              <a:t>W. Chotomska - „Legendy polskie"</a:t>
            </a:r>
          </a:p>
          <a:p>
            <a:r>
              <a:rPr lang="pl-PL" sz="2800" dirty="0" smtClean="0">
                <a:latin typeface="Comic Sans MS" pitchFamily="66" charset="0"/>
              </a:rPr>
              <a:t>I. </a:t>
            </a:r>
            <a:r>
              <a:rPr lang="pl-PL" sz="2800" dirty="0" err="1" smtClean="0">
                <a:latin typeface="Comic Sans MS" pitchFamily="66" charset="0"/>
              </a:rPr>
              <a:t>Guro</a:t>
            </a:r>
            <a:r>
              <a:rPr lang="pl-PL" sz="2800" dirty="0" smtClean="0">
                <a:latin typeface="Comic Sans MS" pitchFamily="66" charset="0"/>
              </a:rPr>
              <a:t> - „Wakacyjna przygoda"</a:t>
            </a:r>
          </a:p>
          <a:p>
            <a:r>
              <a:rPr lang="pl-PL" sz="2800" dirty="0" smtClean="0">
                <a:latin typeface="Comic Sans MS" pitchFamily="66" charset="0"/>
              </a:rPr>
              <a:t>A. </a:t>
            </a:r>
            <a:r>
              <a:rPr lang="pl-PL" sz="2800" dirty="0" err="1" smtClean="0">
                <a:latin typeface="Comic Sans MS" pitchFamily="66" charset="0"/>
              </a:rPr>
              <a:t>Mikita</a:t>
            </a:r>
            <a:r>
              <a:rPr lang="pl-PL" sz="2800" dirty="0" smtClean="0">
                <a:latin typeface="Comic Sans MS" pitchFamily="66" charset="0"/>
              </a:rPr>
              <a:t> - „Bajki w zielonych sukienkach”</a:t>
            </a:r>
          </a:p>
          <a:p>
            <a:r>
              <a:rPr lang="pl-PL" sz="2800" dirty="0" smtClean="0">
                <a:latin typeface="Comic Sans MS" pitchFamily="66" charset="0"/>
              </a:rPr>
              <a:t>G. </a:t>
            </a:r>
            <a:r>
              <a:rPr lang="pl-PL" sz="2800" dirty="0" err="1" smtClean="0">
                <a:latin typeface="Comic Sans MS" pitchFamily="66" charset="0"/>
              </a:rPr>
              <a:t>Kasdepke</a:t>
            </a:r>
            <a:r>
              <a:rPr lang="pl-PL" sz="2800" dirty="0" smtClean="0">
                <a:latin typeface="Comic Sans MS" pitchFamily="66" charset="0"/>
              </a:rPr>
              <a:t> - „Ostrożnie! Wszystko, co powinno wiedzieć </a:t>
            </a:r>
            <a:r>
              <a:rPr lang="pl-PL" sz="2800" dirty="0" smtClean="0">
                <a:latin typeface="Comic Sans MS" pitchFamily="66" charset="0"/>
              </a:rPr>
              <a:t>dziecko”</a:t>
            </a:r>
            <a:endParaRPr lang="pl-PL" sz="2800" dirty="0" smtClean="0">
              <a:latin typeface="Comic Sans MS" pitchFamily="66" charset="0"/>
            </a:endParaRPr>
          </a:p>
          <a:p>
            <a:r>
              <a:rPr lang="pl-PL" sz="2800" dirty="0" smtClean="0">
                <a:latin typeface="Comic Sans MS" pitchFamily="66" charset="0"/>
              </a:rPr>
              <a:t>G</a:t>
            </a:r>
            <a:r>
              <a:rPr lang="pl-PL" sz="2800" dirty="0" smtClean="0">
                <a:latin typeface="Comic Sans MS" pitchFamily="66" charset="0"/>
              </a:rPr>
              <a:t>. </a:t>
            </a:r>
            <a:r>
              <a:rPr lang="pl-PL" sz="2800" dirty="0" err="1" smtClean="0">
                <a:latin typeface="Comic Sans MS" pitchFamily="66" charset="0"/>
              </a:rPr>
              <a:t>Kasdepke</a:t>
            </a:r>
            <a:r>
              <a:rPr lang="pl-PL" sz="2800" dirty="0" smtClean="0">
                <a:latin typeface="Comic Sans MS" pitchFamily="66" charset="0"/>
              </a:rPr>
              <a:t> - „Z piaskownicy w świat”</a:t>
            </a:r>
          </a:p>
          <a:p>
            <a:r>
              <a:rPr lang="pl-PL" sz="2800" dirty="0" smtClean="0">
                <a:latin typeface="Comic Sans MS" pitchFamily="66" charset="0"/>
              </a:rPr>
              <a:t>G. </a:t>
            </a:r>
            <a:r>
              <a:rPr lang="pl-PL" sz="2800" dirty="0" err="1" smtClean="0">
                <a:latin typeface="Comic Sans MS" pitchFamily="66" charset="0"/>
              </a:rPr>
              <a:t>Kasdepke</a:t>
            </a:r>
            <a:r>
              <a:rPr lang="pl-PL" sz="2800" dirty="0" smtClean="0">
                <a:latin typeface="Comic Sans MS" pitchFamily="66" charset="0"/>
              </a:rPr>
              <a:t> - „Detektyw Pozytywka”</a:t>
            </a:r>
          </a:p>
          <a:p>
            <a:r>
              <a:rPr lang="pl-PL" sz="2800" dirty="0" smtClean="0">
                <a:latin typeface="Comic Sans MS" pitchFamily="66" charset="0"/>
              </a:rPr>
              <a:t>A. </a:t>
            </a:r>
            <a:r>
              <a:rPr lang="pl-PL" sz="2800" dirty="0" err="1" smtClean="0">
                <a:latin typeface="Comic Sans MS" pitchFamily="66" charset="0"/>
              </a:rPr>
              <a:t>Lindgren</a:t>
            </a:r>
            <a:r>
              <a:rPr lang="pl-PL" sz="2800" dirty="0" smtClean="0">
                <a:latin typeface="Comic Sans MS" pitchFamily="66" charset="0"/>
              </a:rPr>
              <a:t> - „</a:t>
            </a:r>
            <a:r>
              <a:rPr lang="pl-PL" sz="2800" dirty="0" err="1" smtClean="0">
                <a:latin typeface="Comic Sans MS" pitchFamily="66" charset="0"/>
              </a:rPr>
              <a:t>Pippi</a:t>
            </a:r>
            <a:r>
              <a:rPr lang="pl-PL" sz="2800" dirty="0" smtClean="0">
                <a:latin typeface="Comic Sans MS" pitchFamily="66" charset="0"/>
              </a:rPr>
              <a:t> </a:t>
            </a:r>
            <a:r>
              <a:rPr lang="pl-PL" sz="2800" dirty="0" err="1" smtClean="0">
                <a:latin typeface="Comic Sans MS" pitchFamily="66" charset="0"/>
              </a:rPr>
              <a:t>Ponczoszanka</a:t>
            </a:r>
            <a:r>
              <a:rPr lang="pl-PL" sz="2800" dirty="0" smtClean="0">
                <a:latin typeface="Comic Sans MS" pitchFamily="66" charset="0"/>
              </a:rPr>
              <a:t>”</a:t>
            </a:r>
          </a:p>
          <a:p>
            <a:r>
              <a:rPr lang="pl-PL" sz="2800" dirty="0" smtClean="0">
                <a:latin typeface="Comic Sans MS" pitchFamily="66" charset="0"/>
              </a:rPr>
              <a:t>J. Tuwim - „Słoń Trąbalski”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785818"/>
          </a:xfrm>
        </p:spPr>
        <p:txBody>
          <a:bodyPr>
            <a:normAutofit/>
          </a:bodyPr>
          <a:lstStyle/>
          <a:p>
            <a:r>
              <a:rPr lang="pl-PL" u="sng" dirty="0" smtClean="0"/>
              <a:t>KLASA 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429288"/>
          </a:xfrm>
        </p:spPr>
        <p:txBody>
          <a:bodyPr>
            <a:noAutofit/>
          </a:bodyPr>
          <a:lstStyle/>
          <a:p>
            <a:r>
              <a:rPr lang="pl-PL" sz="1100" dirty="0" err="1" smtClean="0">
                <a:latin typeface="Comic Sans MS" pitchFamily="66" charset="0"/>
              </a:rPr>
              <a:t>H.Ch</a:t>
            </a:r>
            <a:r>
              <a:rPr lang="pl-PL" sz="1100" dirty="0" smtClean="0">
                <a:latin typeface="Comic Sans MS" pitchFamily="66" charset="0"/>
              </a:rPr>
              <a:t>. Andersen - „Baśnie”</a:t>
            </a:r>
          </a:p>
          <a:p>
            <a:r>
              <a:rPr lang="pl-PL" sz="1100" dirty="0" smtClean="0">
                <a:latin typeface="Comic Sans MS" pitchFamily="66" charset="0"/>
              </a:rPr>
              <a:t>J. Brzechwa - „Grzyby”</a:t>
            </a:r>
          </a:p>
          <a:p>
            <a:r>
              <a:rPr lang="pl-PL" sz="1100" dirty="0" smtClean="0">
                <a:latin typeface="Comic Sans MS" pitchFamily="66" charset="0"/>
              </a:rPr>
              <a:t>R. Jędrzejewska - „Wróbel Siedmiu Wspaniałych i sześć   innych nie całkiem nieznanych historii”</a:t>
            </a:r>
          </a:p>
          <a:p>
            <a:r>
              <a:rPr lang="pl-PL" sz="1100" dirty="0" smtClean="0">
                <a:latin typeface="Comic Sans MS" pitchFamily="66" charset="0"/>
              </a:rPr>
              <a:t>L</a:t>
            </a:r>
            <a:r>
              <a:rPr lang="pl-PL" sz="1100" dirty="0" smtClean="0">
                <a:latin typeface="Comic Sans MS" pitchFamily="66" charset="0"/>
              </a:rPr>
              <a:t>. </a:t>
            </a:r>
            <a:r>
              <a:rPr lang="pl-PL" sz="1100" dirty="0" err="1" smtClean="0">
                <a:latin typeface="Comic Sans MS" pitchFamily="66" charset="0"/>
              </a:rPr>
              <a:t>J.Kern</a:t>
            </a:r>
            <a:r>
              <a:rPr lang="pl-PL" sz="1100" dirty="0" smtClean="0">
                <a:latin typeface="Comic Sans MS" pitchFamily="66" charset="0"/>
              </a:rPr>
              <a:t> - „W królestwie kotów, Łapy pióra i rymów cała  fura”</a:t>
            </a:r>
          </a:p>
          <a:p>
            <a:r>
              <a:rPr lang="pl-PL" sz="1100" dirty="0" smtClean="0">
                <a:latin typeface="Comic Sans MS" pitchFamily="66" charset="0"/>
              </a:rPr>
              <a:t>M</a:t>
            </a:r>
            <a:r>
              <a:rPr lang="pl-PL" sz="1100" dirty="0" smtClean="0">
                <a:latin typeface="Comic Sans MS" pitchFamily="66" charset="0"/>
              </a:rPr>
              <a:t>. Konopnicka - „Jak to ze lnem było”</a:t>
            </a:r>
          </a:p>
          <a:p>
            <a:r>
              <a:rPr lang="pl-PL" sz="1100" dirty="0" smtClean="0">
                <a:latin typeface="Comic Sans MS" pitchFamily="66" charset="0"/>
              </a:rPr>
              <a:t>M. </a:t>
            </a:r>
            <a:r>
              <a:rPr lang="pl-PL" sz="1100" dirty="0" err="1" smtClean="0">
                <a:latin typeface="Comic Sans MS" pitchFamily="66" charset="0"/>
              </a:rPr>
              <a:t>Krüger</a:t>
            </a:r>
            <a:r>
              <a:rPr lang="pl-PL" sz="1100" dirty="0" smtClean="0">
                <a:latin typeface="Comic Sans MS" pitchFamily="66" charset="0"/>
              </a:rPr>
              <a:t> - „Dar rzeki </a:t>
            </a:r>
            <a:r>
              <a:rPr lang="pl-PL" sz="1100" dirty="0" err="1" smtClean="0">
                <a:latin typeface="Comic Sans MS" pitchFamily="66" charset="0"/>
              </a:rPr>
              <a:t>Fly</a:t>
            </a:r>
            <a:r>
              <a:rPr lang="pl-PL" sz="1100" dirty="0" smtClean="0">
                <a:latin typeface="Comic Sans MS" pitchFamily="66" charset="0"/>
              </a:rPr>
              <a:t>”</a:t>
            </a:r>
          </a:p>
          <a:p>
            <a:r>
              <a:rPr lang="pl-PL" sz="1100" dirty="0" smtClean="0">
                <a:latin typeface="Comic Sans MS" pitchFamily="66" charset="0"/>
              </a:rPr>
              <a:t>J. Kulmowa - „Zimowe słowiki”</a:t>
            </a:r>
          </a:p>
          <a:p>
            <a:r>
              <a:rPr lang="pl-PL" sz="1100" dirty="0" smtClean="0">
                <a:latin typeface="Comic Sans MS" pitchFamily="66" charset="0"/>
              </a:rPr>
              <a:t>A. </a:t>
            </a:r>
            <a:r>
              <a:rPr lang="pl-PL" sz="1100" dirty="0" err="1" smtClean="0">
                <a:latin typeface="Comic Sans MS" pitchFamily="66" charset="0"/>
              </a:rPr>
              <a:t>Lindgren</a:t>
            </a:r>
            <a:r>
              <a:rPr lang="pl-PL" sz="1100" dirty="0" smtClean="0">
                <a:latin typeface="Comic Sans MS" pitchFamily="66" charset="0"/>
              </a:rPr>
              <a:t> - „Dzieci z </a:t>
            </a:r>
            <a:r>
              <a:rPr lang="pl-PL" sz="1100" dirty="0" err="1" smtClean="0">
                <a:latin typeface="Comic Sans MS" pitchFamily="66" charset="0"/>
              </a:rPr>
              <a:t>Bullerbyn</a:t>
            </a:r>
            <a:r>
              <a:rPr lang="pl-PL" sz="1100" dirty="0" smtClean="0">
                <a:latin typeface="Comic Sans MS" pitchFamily="66" charset="0"/>
              </a:rPr>
              <a:t>”</a:t>
            </a:r>
          </a:p>
          <a:p>
            <a:r>
              <a:rPr lang="pl-PL" sz="1100" dirty="0" smtClean="0">
                <a:latin typeface="Comic Sans MS" pitchFamily="66" charset="0"/>
              </a:rPr>
              <a:t>R. Pisarski - „O psie, który jeździł koleją”</a:t>
            </a:r>
          </a:p>
          <a:p>
            <a:r>
              <a:rPr lang="pl-PL" sz="1100" dirty="0" smtClean="0">
                <a:latin typeface="Comic Sans MS" pitchFamily="66" charset="0"/>
              </a:rPr>
              <a:t>G. </a:t>
            </a:r>
            <a:r>
              <a:rPr lang="pl-PL" sz="1100" dirty="0" err="1" smtClean="0">
                <a:latin typeface="Comic Sans MS" pitchFamily="66" charset="0"/>
              </a:rPr>
              <a:t>Rodari</a:t>
            </a:r>
            <a:r>
              <a:rPr lang="pl-PL" sz="1100" dirty="0" smtClean="0">
                <a:latin typeface="Comic Sans MS" pitchFamily="66" charset="0"/>
              </a:rPr>
              <a:t> - „Historyjki o Alicji, która ciągle wpadała w  kłopoty”</a:t>
            </a:r>
          </a:p>
          <a:p>
            <a:r>
              <a:rPr lang="pl-PL" sz="1100" dirty="0" smtClean="0">
                <a:latin typeface="Comic Sans MS" pitchFamily="66" charset="0"/>
              </a:rPr>
              <a:t>M</a:t>
            </a:r>
            <a:r>
              <a:rPr lang="pl-PL" sz="1100" dirty="0" smtClean="0">
                <a:latin typeface="Comic Sans MS" pitchFamily="66" charset="0"/>
              </a:rPr>
              <a:t>. </a:t>
            </a:r>
            <a:r>
              <a:rPr lang="pl-PL" sz="1100" dirty="0" err="1" smtClean="0">
                <a:latin typeface="Comic Sans MS" pitchFamily="66" charset="0"/>
              </a:rPr>
              <a:t>Sendak</a:t>
            </a:r>
            <a:r>
              <a:rPr lang="pl-PL" sz="1100" dirty="0" smtClean="0">
                <a:latin typeface="Comic Sans MS" pitchFamily="66" charset="0"/>
              </a:rPr>
              <a:t> - „Tam, gdzie żyją dzikie stwory”</a:t>
            </a:r>
          </a:p>
          <a:p>
            <a:r>
              <a:rPr lang="pl-PL" sz="1100" dirty="0" smtClean="0">
                <a:latin typeface="Comic Sans MS" pitchFamily="66" charset="0"/>
              </a:rPr>
              <a:t>St. </a:t>
            </a:r>
            <a:r>
              <a:rPr lang="pl-PL" sz="1100" dirty="0" err="1" smtClean="0">
                <a:latin typeface="Comic Sans MS" pitchFamily="66" charset="0"/>
              </a:rPr>
              <a:t>Wortman</a:t>
            </a:r>
            <a:r>
              <a:rPr lang="pl-PL" sz="1100" dirty="0" smtClean="0">
                <a:latin typeface="Comic Sans MS" pitchFamily="66" charset="0"/>
              </a:rPr>
              <a:t> - „U złotego źródła. Baśnie polskie”</a:t>
            </a:r>
          </a:p>
          <a:p>
            <a:r>
              <a:rPr lang="pl-PL" sz="1100" dirty="0" smtClean="0">
                <a:latin typeface="Comic Sans MS" pitchFamily="66" charset="0"/>
              </a:rPr>
              <a:t>W. </a:t>
            </a:r>
            <a:r>
              <a:rPr lang="pl-PL" sz="1100" dirty="0" err="1" smtClean="0">
                <a:latin typeface="Comic Sans MS" pitchFamily="66" charset="0"/>
              </a:rPr>
              <a:t>Badalska</a:t>
            </a:r>
            <a:r>
              <a:rPr lang="pl-PL" sz="1100" dirty="0" smtClean="0">
                <a:latin typeface="Comic Sans MS" pitchFamily="66" charset="0"/>
              </a:rPr>
              <a:t> - „Ballada o uprzejmym rycerzu”</a:t>
            </a:r>
          </a:p>
          <a:p>
            <a:r>
              <a:rPr lang="pl-PL" sz="1100" dirty="0" smtClean="0">
                <a:latin typeface="Comic Sans MS" pitchFamily="66" charset="0"/>
              </a:rPr>
              <a:t>J. Brzechwa - „Przygody rycerza Szaławiły”</a:t>
            </a:r>
          </a:p>
          <a:p>
            <a:r>
              <a:rPr lang="pl-PL" sz="1100" dirty="0" smtClean="0">
                <a:latin typeface="Comic Sans MS" pitchFamily="66" charset="0"/>
              </a:rPr>
              <a:t>I. Chmielewska - „Pamiętnik </a:t>
            </a:r>
            <a:r>
              <a:rPr lang="pl-PL" sz="1100" dirty="0" err="1" smtClean="0">
                <a:latin typeface="Comic Sans MS" pitchFamily="66" charset="0"/>
              </a:rPr>
              <a:t>Blumki</a:t>
            </a:r>
            <a:r>
              <a:rPr lang="pl-PL" sz="1100" dirty="0" smtClean="0">
                <a:latin typeface="Comic Sans MS" pitchFamily="66" charset="0"/>
              </a:rPr>
              <a:t>”</a:t>
            </a:r>
          </a:p>
          <a:p>
            <a:r>
              <a:rPr lang="pl-PL" sz="1100" dirty="0" smtClean="0">
                <a:latin typeface="Comic Sans MS" pitchFamily="66" charset="0"/>
              </a:rPr>
              <a:t>B. Gawryluk - „Mali bohaterowie”</a:t>
            </a:r>
          </a:p>
          <a:p>
            <a:r>
              <a:rPr lang="pl-PL" sz="1100" dirty="0" smtClean="0">
                <a:latin typeface="Comic Sans MS" pitchFamily="66" charset="0"/>
              </a:rPr>
              <a:t>M. </a:t>
            </a:r>
            <a:r>
              <a:rPr lang="pl-PL" sz="1100" dirty="0" err="1" smtClean="0">
                <a:latin typeface="Comic Sans MS" pitchFamily="66" charset="0"/>
              </a:rPr>
              <a:t>Jaworczakowa</a:t>
            </a:r>
            <a:r>
              <a:rPr lang="pl-PL" sz="1100" dirty="0" smtClean="0">
                <a:latin typeface="Comic Sans MS" pitchFamily="66" charset="0"/>
              </a:rPr>
              <a:t> - „Oto jest Kasia”</a:t>
            </a:r>
          </a:p>
          <a:p>
            <a:r>
              <a:rPr lang="pl-PL" sz="1100" dirty="0" smtClean="0">
                <a:latin typeface="Comic Sans MS" pitchFamily="66" charset="0"/>
              </a:rPr>
              <a:t>J. Korczak - „Król Maciuś Pierwszy”</a:t>
            </a:r>
          </a:p>
          <a:p>
            <a:r>
              <a:rPr lang="pl-PL" sz="1100" dirty="0" smtClean="0">
                <a:latin typeface="Comic Sans MS" pitchFamily="66" charset="0"/>
              </a:rPr>
              <a:t>I. Krasicki - „Lew i zwierzęta”</a:t>
            </a:r>
          </a:p>
          <a:p>
            <a:r>
              <a:rPr lang="pl-PL" sz="1100" dirty="0" smtClean="0">
                <a:latin typeface="Comic Sans MS" pitchFamily="66" charset="0"/>
              </a:rPr>
              <a:t>J. Papuzińska - „</a:t>
            </a:r>
            <a:r>
              <a:rPr lang="pl-PL" sz="1100" dirty="0" err="1" smtClean="0">
                <a:latin typeface="Comic Sans MS" pitchFamily="66" charset="0"/>
              </a:rPr>
              <a:t>Asiunia</a:t>
            </a:r>
            <a:r>
              <a:rPr lang="pl-PL" sz="1100" dirty="0" smtClean="0">
                <a:latin typeface="Comic Sans MS" pitchFamily="66" charset="0"/>
              </a:rPr>
              <a:t>”</a:t>
            </a:r>
          </a:p>
          <a:p>
            <a:r>
              <a:rPr lang="pl-PL" sz="1100" dirty="0" smtClean="0">
                <a:latin typeface="Comic Sans MS" pitchFamily="66" charset="0"/>
              </a:rPr>
              <a:t>E. Piotrowska - „Fryderyk Chopin i jego świat”</a:t>
            </a:r>
          </a:p>
          <a:p>
            <a:r>
              <a:rPr lang="pl-PL" sz="1100" dirty="0" smtClean="0">
                <a:latin typeface="Comic Sans MS" pitchFamily="66" charset="0"/>
              </a:rPr>
              <a:t>J. Tuwim - „Rycerz </a:t>
            </a:r>
            <a:r>
              <a:rPr lang="pl-PL" sz="1100" dirty="0" err="1" smtClean="0">
                <a:latin typeface="Comic Sans MS" pitchFamily="66" charset="0"/>
              </a:rPr>
              <a:t>Krzykalski</a:t>
            </a:r>
            <a:r>
              <a:rPr lang="pl-PL" sz="1100" dirty="0" smtClean="0">
                <a:latin typeface="Comic Sans MS" pitchFamily="66" charset="0"/>
              </a:rPr>
              <a:t>”, „Ptasie radio</a:t>
            </a:r>
            <a:r>
              <a:rPr lang="pl-PL" sz="1100" dirty="0" smtClean="0">
                <a:latin typeface="Comic Sans MS" pitchFamily="66" charset="0"/>
              </a:rPr>
              <a:t>”</a:t>
            </a:r>
            <a:endParaRPr lang="pl-PL" sz="11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KLASA IV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3286148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Comic Sans MS" pitchFamily="66" charset="0"/>
              </a:rPr>
              <a:t>J</a:t>
            </a:r>
            <a:r>
              <a:rPr lang="pl-PL" sz="2000" dirty="0" smtClean="0">
                <a:latin typeface="Comic Sans MS" pitchFamily="66" charset="0"/>
              </a:rPr>
              <a:t>. Brzechwa – „Akademia pana Kleksa”</a:t>
            </a:r>
          </a:p>
          <a:p>
            <a:r>
              <a:rPr lang="pl-PL" sz="2000" dirty="0" smtClean="0">
                <a:latin typeface="Comic Sans MS" pitchFamily="66" charset="0"/>
              </a:rPr>
              <a:t>C. Collodi – „Pinokio</a:t>
            </a:r>
          </a:p>
          <a:p>
            <a:r>
              <a:rPr lang="pl-PL" sz="2000" dirty="0" smtClean="0">
                <a:latin typeface="Comic Sans MS" pitchFamily="66" charset="0"/>
              </a:rPr>
              <a:t>C. S. Lewis – „Opowieści z </a:t>
            </a:r>
            <a:r>
              <a:rPr lang="pl-PL" sz="2000" dirty="0" err="1" smtClean="0">
                <a:latin typeface="Comic Sans MS" pitchFamily="66" charset="0"/>
              </a:rPr>
              <a:t>Narnii</a:t>
            </a:r>
            <a:r>
              <a:rPr lang="pl-PL" sz="2000" dirty="0" smtClean="0">
                <a:latin typeface="Comic Sans MS" pitchFamily="66" charset="0"/>
              </a:rPr>
              <a:t>”, </a:t>
            </a:r>
            <a:r>
              <a:rPr lang="pl-PL" sz="2000" dirty="0" err="1" smtClean="0">
                <a:latin typeface="Comic Sans MS" pitchFamily="66" charset="0"/>
              </a:rPr>
              <a:t>cz.I</a:t>
            </a:r>
            <a:r>
              <a:rPr lang="pl-PL" sz="2000" dirty="0" smtClean="0">
                <a:latin typeface="Comic Sans MS" pitchFamily="66" charset="0"/>
              </a:rPr>
              <a:t> „Lew, czarownica </a:t>
            </a:r>
            <a:r>
              <a:rPr lang="pl-PL" sz="2000" dirty="0" smtClean="0">
                <a:latin typeface="Comic Sans MS" pitchFamily="66" charset="0"/>
              </a:rPr>
              <a:t>i </a:t>
            </a:r>
            <a:r>
              <a:rPr lang="pl-PL" sz="2000" dirty="0" smtClean="0">
                <a:latin typeface="Comic Sans MS" pitchFamily="66" charset="0"/>
              </a:rPr>
              <a:t>stara szafa”</a:t>
            </a:r>
          </a:p>
          <a:p>
            <a:r>
              <a:rPr lang="pl-PL" sz="2000" dirty="0" smtClean="0">
                <a:latin typeface="Comic Sans MS" pitchFamily="66" charset="0"/>
              </a:rPr>
              <a:t>R. </a:t>
            </a:r>
            <a:r>
              <a:rPr lang="pl-PL" sz="2000" dirty="0" err="1" smtClean="0">
                <a:latin typeface="Comic Sans MS" pitchFamily="66" charset="0"/>
              </a:rPr>
              <a:t>Goscinny</a:t>
            </a:r>
            <a:r>
              <a:rPr lang="pl-PL" sz="2000" dirty="0" smtClean="0">
                <a:latin typeface="Comic Sans MS" pitchFamily="66" charset="0"/>
              </a:rPr>
              <a:t> – „Mikołajek i inne chłopaki”</a:t>
            </a:r>
          </a:p>
          <a:p>
            <a:r>
              <a:rPr lang="pl-PL" sz="2000" dirty="0" smtClean="0">
                <a:latin typeface="Comic Sans MS" pitchFamily="66" charset="0"/>
              </a:rPr>
              <a:t>R. </a:t>
            </a:r>
            <a:r>
              <a:rPr lang="pl-PL" sz="2000" dirty="0" err="1" smtClean="0">
                <a:latin typeface="Comic Sans MS" pitchFamily="66" charset="0"/>
              </a:rPr>
              <a:t>Dahl</a:t>
            </a:r>
            <a:r>
              <a:rPr lang="pl-PL" sz="2000" dirty="0" smtClean="0">
                <a:latin typeface="Comic Sans MS" pitchFamily="66" charset="0"/>
              </a:rPr>
              <a:t> – „Charlie i fabryka czekolady”</a:t>
            </a:r>
          </a:p>
          <a:p>
            <a:r>
              <a:rPr lang="pl-PL" sz="2000" dirty="0" smtClean="0">
                <a:latin typeface="Comic Sans MS" pitchFamily="66" charset="0"/>
              </a:rPr>
              <a:t>A. Szklarski – „Tomek na wojennej ścieżce”</a:t>
            </a:r>
          </a:p>
          <a:p>
            <a:r>
              <a:rPr lang="pl-PL" sz="2000" dirty="0" smtClean="0">
                <a:latin typeface="Comic Sans MS" pitchFamily="66" charset="0"/>
              </a:rPr>
              <a:t>M. Twain – „Przygody Tomka Sawyera”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KLASA V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4143404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Comic Sans MS" pitchFamily="66" charset="0"/>
              </a:rPr>
              <a:t>A</a:t>
            </a:r>
            <a:r>
              <a:rPr lang="pl-PL" sz="2000" dirty="0" smtClean="0">
                <a:latin typeface="Comic Sans MS" pitchFamily="66" charset="0"/>
              </a:rPr>
              <a:t>. Domańska – „Historia żółtej ciżemki”</a:t>
            </a:r>
          </a:p>
          <a:p>
            <a:r>
              <a:rPr lang="pl-PL" sz="2000" dirty="0" smtClean="0">
                <a:latin typeface="Comic Sans MS" pitchFamily="66" charset="0"/>
              </a:rPr>
              <a:t>F. Molnar – „Chłopcy z Placu Broni”</a:t>
            </a:r>
          </a:p>
          <a:p>
            <a:r>
              <a:rPr lang="pl-PL" sz="2000" dirty="0" smtClean="0">
                <a:latin typeface="Comic Sans MS" pitchFamily="66" charset="0"/>
              </a:rPr>
              <a:t>A. </a:t>
            </a:r>
            <a:r>
              <a:rPr lang="pl-PL" sz="2000" dirty="0" err="1" smtClean="0">
                <a:latin typeface="Comic Sans MS" pitchFamily="66" charset="0"/>
              </a:rPr>
              <a:t>Lindgren</a:t>
            </a:r>
            <a:r>
              <a:rPr lang="pl-PL" sz="2000" dirty="0" smtClean="0">
                <a:latin typeface="Comic Sans MS" pitchFamily="66" charset="0"/>
              </a:rPr>
              <a:t> – „Bracia Lwie Serce”</a:t>
            </a:r>
          </a:p>
          <a:p>
            <a:r>
              <a:rPr lang="pl-PL" sz="2000" dirty="0" smtClean="0">
                <a:latin typeface="Comic Sans MS" pitchFamily="66" charset="0"/>
              </a:rPr>
              <a:t>E. </a:t>
            </a:r>
            <a:r>
              <a:rPr lang="pl-PL" sz="2000" dirty="0" err="1" smtClean="0">
                <a:latin typeface="Comic Sans MS" pitchFamily="66" charset="0"/>
              </a:rPr>
              <a:t>Niziurski</a:t>
            </a:r>
            <a:r>
              <a:rPr lang="pl-PL" sz="2000" dirty="0" smtClean="0">
                <a:latin typeface="Comic Sans MS" pitchFamily="66" charset="0"/>
              </a:rPr>
              <a:t> – „Sposób na Alcybiadesa”</a:t>
            </a:r>
          </a:p>
          <a:p>
            <a:r>
              <a:rPr lang="pl-PL" sz="2000" dirty="0" smtClean="0">
                <a:latin typeface="Comic Sans MS" pitchFamily="66" charset="0"/>
              </a:rPr>
              <a:t>J. Olech – „Dynastia Miziołków”</a:t>
            </a:r>
          </a:p>
          <a:p>
            <a:r>
              <a:rPr lang="pl-PL" sz="2000" dirty="0" smtClean="0">
                <a:latin typeface="Comic Sans MS" pitchFamily="66" charset="0"/>
              </a:rPr>
              <a:t>A. </a:t>
            </a:r>
            <a:r>
              <a:rPr lang="pl-PL" sz="2000" dirty="0" err="1" smtClean="0">
                <a:latin typeface="Comic Sans MS" pitchFamily="66" charset="0"/>
              </a:rPr>
              <a:t>Onichomowska</a:t>
            </a:r>
            <a:r>
              <a:rPr lang="pl-PL" sz="2000" dirty="0" smtClean="0">
                <a:latin typeface="Comic Sans MS" pitchFamily="66" charset="0"/>
              </a:rPr>
              <a:t> – „Dziesięć stron świata”</a:t>
            </a:r>
          </a:p>
          <a:p>
            <a:r>
              <a:rPr lang="pl-PL" sz="2000" dirty="0" smtClean="0">
                <a:latin typeface="Comic Sans MS" pitchFamily="66" charset="0"/>
              </a:rPr>
              <a:t>H. Sienkiewicz – „W pustyni i w puszczy”</a:t>
            </a:r>
          </a:p>
          <a:p>
            <a:r>
              <a:rPr lang="pl-PL" sz="2000" dirty="0" smtClean="0">
                <a:latin typeface="Comic Sans MS" pitchFamily="66" charset="0"/>
              </a:rPr>
              <a:t>J. Verne – „W 80 dni dookoła świata”</a:t>
            </a:r>
          </a:p>
          <a:p>
            <a:r>
              <a:rPr lang="pl-PL" sz="2000" dirty="0" smtClean="0">
                <a:latin typeface="Comic Sans MS" pitchFamily="66" charset="0"/>
              </a:rPr>
              <a:t>D. </a:t>
            </a:r>
            <a:r>
              <a:rPr lang="pl-PL" sz="2000" dirty="0" err="1" smtClean="0">
                <a:latin typeface="Comic Sans MS" pitchFamily="66" charset="0"/>
              </a:rPr>
              <a:t>Terakowska</a:t>
            </a:r>
            <a:r>
              <a:rPr lang="pl-PL" sz="2000" dirty="0" smtClean="0">
                <a:latin typeface="Comic Sans MS" pitchFamily="66" charset="0"/>
              </a:rPr>
              <a:t> – „Władca </a:t>
            </a:r>
            <a:r>
              <a:rPr lang="pl-PL" sz="2000" dirty="0" err="1" smtClean="0">
                <a:latin typeface="Comic Sans MS" pitchFamily="66" charset="0"/>
              </a:rPr>
              <a:t>Lewawu</a:t>
            </a:r>
            <a:r>
              <a:rPr lang="pl-PL" sz="2000" dirty="0" smtClean="0">
                <a:latin typeface="Comic Sans MS" pitchFamily="66" charset="0"/>
              </a:rPr>
              <a:t>”</a:t>
            </a:r>
          </a:p>
          <a:p>
            <a:r>
              <a:rPr lang="pl-PL" sz="2000" dirty="0" smtClean="0">
                <a:latin typeface="Comic Sans MS" pitchFamily="66" charset="0"/>
              </a:rPr>
              <a:t>J. Parandowski – „Mitologia”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KLASA VI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2928958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Comic Sans MS" pitchFamily="66" charset="0"/>
              </a:rPr>
              <a:t>H</a:t>
            </a:r>
            <a:r>
              <a:rPr lang="pl-PL" sz="2000" dirty="0" smtClean="0">
                <a:latin typeface="Comic Sans MS" pitchFamily="66" charset="0"/>
              </a:rPr>
              <a:t>. Sienkiewicz - „W pustyni i w puszczy”</a:t>
            </a:r>
          </a:p>
          <a:p>
            <a:r>
              <a:rPr lang="pl-PL" sz="2000" dirty="0" smtClean="0">
                <a:latin typeface="Comic Sans MS" pitchFamily="66" charset="0"/>
              </a:rPr>
              <a:t>K. Makuszyński - „Szatan z siódmej klasy”</a:t>
            </a:r>
          </a:p>
          <a:p>
            <a:r>
              <a:rPr lang="pl-PL" sz="2000" dirty="0" smtClean="0">
                <a:latin typeface="Comic Sans MS" pitchFamily="66" charset="0"/>
              </a:rPr>
              <a:t>St. Lem - „Bajki robotów”</a:t>
            </a:r>
          </a:p>
          <a:p>
            <a:r>
              <a:rPr lang="pl-PL" sz="2000" dirty="0" smtClean="0">
                <a:latin typeface="Comic Sans MS" pitchFamily="66" charset="0"/>
              </a:rPr>
              <a:t>F. Burnett – „Tajemniczy ogród”</a:t>
            </a:r>
          </a:p>
          <a:p>
            <a:r>
              <a:rPr lang="pl-PL" sz="2000" dirty="0" smtClean="0">
                <a:latin typeface="Comic Sans MS" pitchFamily="66" charset="0"/>
              </a:rPr>
              <a:t>T. Jurgielewiczowa - „Ten obcy”</a:t>
            </a:r>
          </a:p>
          <a:p>
            <a:r>
              <a:rPr lang="pl-PL" sz="2000" dirty="0" smtClean="0">
                <a:latin typeface="Comic Sans MS" pitchFamily="66" charset="0"/>
              </a:rPr>
              <a:t>L. M. Montgomery - „Ania z </a:t>
            </a:r>
            <a:r>
              <a:rPr lang="pl-PL" sz="2000" dirty="0" smtClean="0">
                <a:latin typeface="Comic Sans MS" pitchFamily="66" charset="0"/>
              </a:rPr>
              <a:t>Zielonego Wzgórza</a:t>
            </a:r>
            <a:r>
              <a:rPr lang="pl-PL" sz="2000" dirty="0" smtClean="0">
                <a:latin typeface="Comic Sans MS" pitchFamily="66" charset="0"/>
              </a:rPr>
              <a:t>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854</Words>
  <Application>Microsoft Office PowerPoint</Application>
  <PresentationFormat>Pokaz na ekranie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Bogaty</vt:lpstr>
      <vt:lpstr>WYKAZ LEKTUR</vt:lpstr>
      <vt:lpstr>KLASA I </vt:lpstr>
      <vt:lpstr>KLASA II </vt:lpstr>
      <vt:lpstr>KLASA III</vt:lpstr>
      <vt:lpstr>KLASA IV </vt:lpstr>
      <vt:lpstr>KLASA V </vt:lpstr>
      <vt:lpstr>KLASA VI </vt:lpstr>
    </vt:vector>
  </TitlesOfParts>
  <Company>aga123aga123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WYKAZ LEKTUR</dc:title>
  <dc:creator>Agnieszka</dc:creator>
  <cp:lastModifiedBy>Agnieszka</cp:lastModifiedBy>
  <cp:revision>12</cp:revision>
  <dcterms:created xsi:type="dcterms:W3CDTF">2017-03-07T19:46:36Z</dcterms:created>
  <dcterms:modified xsi:type="dcterms:W3CDTF">2017-03-07T20:00:47Z</dcterms:modified>
</cp:coreProperties>
</file>